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BB76-4F1B-9761-5645-6D3713E94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CFF1F-3CFC-445B-93C4-74D3CB913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30BD-28DC-AE5A-6BE6-3AAF1122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C23B-3577-A47B-273C-6CB3B0D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733B-3A84-AAEE-9CC6-90891B09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6841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5ACB-2F3C-FF3B-02C2-D15C3419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FBC63-5D4B-3435-4703-6E55D823D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2C501-0DD4-1E00-AD3B-4E816A58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859F0-9324-38D8-B03B-1C13C549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C904-9750-711A-BF0F-F65827B9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2928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C703F-6853-4BC6-4B2C-41D338519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9A69-BDCE-1887-04FC-597C74B7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C31C0-40EE-020F-9CFD-9A575C17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966C-C6E5-61F8-B792-93C4CDB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E42F-2927-A283-79D7-BC7D8EEF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2341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860A-E007-A583-C4E4-7131486D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43BD-71BE-46AD-F9B4-422C08B0C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70FCF-A2A3-8A62-E062-A74677AE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9F16-9312-59D6-D4C3-97527C72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459B-53FC-8FA8-8FF8-1CAEB68E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174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A00C-8F6B-55C7-9935-39D47A40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9820E-DFE1-B4D0-31EF-FE7D07FD3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E471-E0EE-716D-210F-2557272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58E8-A62C-1388-F785-D32DEF5F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69857-D849-F5D4-2501-25249057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8214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2E3C-0702-B030-32ED-58D1D9C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44DE-6EA4-01D3-6994-6C6332CBC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C667-DED8-CBCD-F870-85AF09DE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5B9E-8DB9-E1B6-D1E8-F824A6E6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BC51C-0E7C-F2B5-D5C0-EA97A53F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E14FC-7A94-1AB4-95EE-5D068653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103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2475-B460-24A8-0C27-10F93B50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469D5-6C75-2717-2F10-78146CA6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47330-2AEF-4EB6-93E8-4FC20ABB9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1F817-216A-AA50-78CB-EF16789B3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56540-C3C3-C8A1-7739-7888C4EDF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263E4-B567-5E15-C273-8CD1761B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FFF9F-FD42-813E-E1FF-7EF4C426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B2DAB-EE7C-8327-CE05-6B439829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732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A593-2066-2595-D776-01417F7A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12BF2-DCE4-AA64-3C51-DA13EDF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E92FF-2402-04D0-65A0-E985F0D0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FBEB4-BC12-2758-E1FA-B042D5A3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958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E66FA-85C0-A459-A600-2C67D2D6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200D6-221C-7240-1D12-DA7D8584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F9BAF-25F6-5B96-B570-CC2C4E1B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7144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B82-7B10-FB80-8206-CB86F01D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1099-7AB5-D04A-15F7-B03F1DEA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33030-2AD9-7694-B8ED-4219D818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E02A-B563-1F29-7341-4411C01A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64D4-F594-A12A-1CB1-CF0FC54A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62D2C-6AF7-EBD3-CCB1-FE321A42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340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CFA7-20C7-5E84-C5A1-2005A16A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00F74-AC3F-C893-9F86-D9AE447B2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86819-ADF4-4D6B-5EB8-B0E122DEB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EE411-DB49-405E-2C97-9EA5B99A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780F-B65D-3B0B-5B10-B4A4B6A9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8B57D-5F70-38AB-4BA3-4653EB3A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59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57F6C-4FA9-9255-A3A7-7E6E476A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6CA7-34F4-4A3C-C90E-BCC87E81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30F3-E233-8BDB-A21D-F67F29744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BA356-6E4A-EA4D-B0A8-A661CF3188EA}" type="datetimeFigureOut">
              <a:rPr lang="en-HR" smtClean="0"/>
              <a:t>25.11.2024.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6520-FB33-83C9-86A4-75C8AFFEF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D1B34-60C2-B23D-A4B3-C343B9D4F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D9544-F69B-214A-9C4C-8D03494B7AA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31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art puzzle with hands connecting a puzzle piece&#10;&#10;Description automatically generated with medium confidence">
            <a:extLst>
              <a:ext uri="{FF2B5EF4-FFF2-40B4-BE49-F238E27FC236}">
                <a16:creationId xmlns:a16="http://schemas.microsoft.com/office/drawing/2014/main" id="{3402030E-9403-FF75-65AB-293EB3CC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E70C1-CCFD-4E9B-0067-73155C5E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B4D32-B01D-9CB4-9504-B87A6810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CB951-24FB-6C5F-0030-55A182D8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0B920-F387-5A50-F142-19D42962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4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55607-9AE8-C28B-624B-DAFCECBE8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6739C-E67E-59C4-5A27-8C57577B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 Mađor</dc:creator>
  <cp:lastModifiedBy>Ivo Mađor</cp:lastModifiedBy>
  <cp:revision>1</cp:revision>
  <dcterms:created xsi:type="dcterms:W3CDTF">2024-11-25T10:45:43Z</dcterms:created>
  <dcterms:modified xsi:type="dcterms:W3CDTF">2024-11-25T10:48:08Z</dcterms:modified>
</cp:coreProperties>
</file>